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0.45585585585585581</c:v>
                </c:pt>
                <c:pt idx="1">
                  <c:v>0.54054054054054068</c:v>
                </c:pt>
                <c:pt idx="2">
                  <c:v>0</c:v>
                </c:pt>
                <c:pt idx="3">
                  <c:v>3.6036036036036028E-3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Sheet1!$G$2:$G$3</c:f>
              <c:numCache>
                <c:formatCode>0.0;;</c:formatCode>
                <c:ptCount val="2"/>
                <c:pt idx="0">
                  <c:v>6.5887751300958639</c:v>
                </c:pt>
                <c:pt idx="1">
                  <c:v>6.5887751300958639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3.4112248699041361</c:v>
                </c:pt>
                <c:pt idx="1">
                  <c:v>3.4112248699041361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Sheet1!$G$2:$G$3</c:f>
              <c:numCache>
                <c:formatCode>0.0;;</c:formatCode>
                <c:ptCount val="2"/>
                <c:pt idx="0">
                  <c:v>8.2706390205627436</c:v>
                </c:pt>
                <c:pt idx="1">
                  <c:v>8.2706390205627436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1.7293609794372564</c:v>
                </c:pt>
                <c:pt idx="1">
                  <c:v>1.7293609794372564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Sheet1!$G$2:$G$3</c:f>
              <c:numCache>
                <c:formatCode>0.0;;</c:formatCode>
                <c:ptCount val="2"/>
                <c:pt idx="0">
                  <c:v>9.2455260564231398</c:v>
                </c:pt>
                <c:pt idx="1">
                  <c:v>9.2455260564231398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0.75447394357686015</c:v>
                </c:pt>
                <c:pt idx="1">
                  <c:v>0.75447394357686015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Sheet1!$G$2:$G$3</c:f>
              <c:numCache>
                <c:formatCode>0.0;;</c:formatCode>
                <c:ptCount val="2"/>
                <c:pt idx="0">
                  <c:v>3.9591799273268702</c:v>
                </c:pt>
                <c:pt idx="1">
                  <c:v>3.9591799273268702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6.0408200726731298</c:v>
                </c:pt>
                <c:pt idx="1">
                  <c:v>6.0408200726731298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Warwick Hospital (94)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Warwick Hospital (94)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Warwick Hospital (94)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Warwick Hospital (94)</c:v>
                </c:pt>
              </c:strCache>
            </c:strRef>
          </c:cat>
          <c:val>
            <c:numRef>
              <c:f>Sheet1!$G$2:$G$3</c:f>
              <c:numCache>
                <c:formatCode>0.0;;</c:formatCode>
                <c:ptCount val="2"/>
                <c:pt idx="0">
                  <c:v>6.5458972411210041</c:v>
                </c:pt>
                <c:pt idx="1">
                  <c:v>6.5458972411210041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Warwick Hospital (94)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Warwick Hospital (94)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Warwick Hospital (94)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3.4541027588789959</c:v>
                </c:pt>
                <c:pt idx="1">
                  <c:v>3.4541027588789959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Warwick Hospital (543)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Warwick Hospital (543)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Warwick Hospital (543)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Warwick Hospital (543)</c:v>
                </c:pt>
              </c:strCache>
            </c:strRef>
          </c:cat>
          <c:val>
            <c:numRef>
              <c:f>Sheet1!$G$2:$G$3</c:f>
              <c:numCache>
                <c:formatCode>0.0;;</c:formatCode>
                <c:ptCount val="2"/>
                <c:pt idx="0">
                  <c:v>9.0184343418295221</c:v>
                </c:pt>
                <c:pt idx="1">
                  <c:v>9.0184343418295221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Warwick Hospital (543)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Warwick Hospital (543)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Warwick Hospital (543)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0.98156565817047792</c:v>
                </c:pt>
                <c:pt idx="1">
                  <c:v>0.98156565817047792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Warwick Hospital (378)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Warwick Hospital (378)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Warwick Hospital (378)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Warwick Hospital (378)</c:v>
                </c:pt>
              </c:strCache>
            </c:strRef>
          </c:cat>
          <c:val>
            <c:numRef>
              <c:f>Sheet1!$G$2:$G$3</c:f>
              <c:numCache>
                <c:formatCode>0.0;;</c:formatCode>
                <c:ptCount val="2"/>
                <c:pt idx="0">
                  <c:v>8.3044096988026208</c:v>
                </c:pt>
                <c:pt idx="1">
                  <c:v>8.3044096988026208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Warwick Hospital (378)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Warwick Hospital (378)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Warwick Hospital (378)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1.6955903011973792</c:v>
                </c:pt>
                <c:pt idx="1">
                  <c:v>1.6955903011973792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Warwick Hospital (312)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Warwick Hospital (312)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Warwick Hospital (312)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Warwick Hospital (312)</c:v>
                </c:pt>
              </c:strCache>
            </c:strRef>
          </c:cat>
          <c:val>
            <c:numRef>
              <c:f>Sheet1!$G$2:$G$3</c:f>
              <c:numCache>
                <c:formatCode>0.0;;</c:formatCode>
                <c:ptCount val="2"/>
                <c:pt idx="0">
                  <c:v>8.0209189405975092</c:v>
                </c:pt>
                <c:pt idx="1">
                  <c:v>8.0209189405975092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Warwick Hospital (312)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Warwick Hospital (312)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(312)</c:v>
                </c:pt>
                <c:pt idx="1">
                  <c:v>Warwick Hospital (312)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1.9790810594024908</c:v>
                </c:pt>
                <c:pt idx="1">
                  <c:v>1.9790810594024908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(170)</c:v>
                </c:pt>
                <c:pt idx="1">
                  <c:v>Warwick Hospital (170)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(170)</c:v>
                </c:pt>
                <c:pt idx="1">
                  <c:v>Warwick Hospital (170)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(170)</c:v>
                </c:pt>
                <c:pt idx="1">
                  <c:v>Warwick Hospital (170)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(170)</c:v>
                </c:pt>
                <c:pt idx="1">
                  <c:v>Warwick Hospital (170)</c:v>
                </c:pt>
              </c:strCache>
            </c:strRef>
          </c:cat>
          <c:val>
            <c:numRef>
              <c:f>Sheet1!$G$2:$G$3</c:f>
              <c:numCache>
                <c:formatCode>0.0;;</c:formatCode>
                <c:ptCount val="2"/>
                <c:pt idx="0">
                  <c:v>8.3917792180600195</c:v>
                </c:pt>
                <c:pt idx="1">
                  <c:v>8.3917792180600195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(170)</c:v>
                </c:pt>
                <c:pt idx="1">
                  <c:v>Warwick Hospital (170)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(170)</c:v>
                </c:pt>
                <c:pt idx="1">
                  <c:v>Warwick Hospital (170)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(170)</c:v>
                </c:pt>
                <c:pt idx="1">
                  <c:v>Warwick Hospital (170)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1.6082207819399805</c:v>
                </c:pt>
                <c:pt idx="1">
                  <c:v>1.6082207819399805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Warwick Hospital (219)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Warwick Hospital (219)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Warwick Hospital (219)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Warwick Hospital (219)</c:v>
                </c:pt>
              </c:strCache>
            </c:strRef>
          </c:cat>
          <c:val>
            <c:numRef>
              <c:f>Sheet1!$G$2:$G$3</c:f>
              <c:numCache>
                <c:formatCode>0.0;;</c:formatCode>
                <c:ptCount val="2"/>
                <c:pt idx="0">
                  <c:v>6.8044564106953063</c:v>
                </c:pt>
                <c:pt idx="1">
                  <c:v>6.8044564106953063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Warwick Hospital (219)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Warwick Hospital (219)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Warwick Hospital (219)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3.1955435893046937</c:v>
                </c:pt>
                <c:pt idx="1">
                  <c:v>3.1955435893046937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Warwick Hospital (509)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Warwick Hospital (509)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Warwick Hospital (509)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Warwick Hospital (509)</c:v>
                </c:pt>
              </c:strCache>
            </c:strRef>
          </c:cat>
          <c:val>
            <c:numRef>
              <c:f>Sheet1!$G$2:$G$3</c:f>
              <c:numCache>
                <c:formatCode>0.0;;</c:formatCode>
                <c:ptCount val="2"/>
                <c:pt idx="0">
                  <c:v>9.5794399397233239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Warwick Hospital (509)</c:v>
                </c:pt>
              </c:strCache>
            </c:strRef>
          </c:cat>
          <c:val>
            <c:numRef>
              <c:f>Sheet1!$H$2:$H$3</c:f>
              <c:numCache>
                <c:formatCode>0.0;;</c:formatCode>
                <c:ptCount val="2"/>
                <c:pt idx="0">
                  <c:v>0</c:v>
                </c:pt>
                <c:pt idx="1">
                  <c:v>9.5794399397233239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Warwick Hospital (509)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Warwick Hospital (509)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0.42056006027667614</c:v>
                </c:pt>
                <c:pt idx="1">
                  <c:v>0.42056006027667614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Warwick Hospital (505)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Warwick Hospital (505)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Warwick Hospital (505)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Warwick Hospital (505)</c:v>
                </c:pt>
              </c:strCache>
            </c:strRef>
          </c:cat>
          <c:val>
            <c:numRef>
              <c:f>Sheet1!$G$2:$G$3</c:f>
              <c:numCache>
                <c:formatCode>0.0;;</c:formatCode>
                <c:ptCount val="2"/>
                <c:pt idx="0">
                  <c:v>8.7328152585144565</c:v>
                </c:pt>
                <c:pt idx="1">
                  <c:v>8.7328152585144565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Warwick Hospital (505)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Warwick Hospital (505)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Warwick Hospital (505)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1.2671847414855435</c:v>
                </c:pt>
                <c:pt idx="1">
                  <c:v>1.2671847414855435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(549)</c:v>
                </c:pt>
                <c:pt idx="1">
                  <c:v>Warwick Hospital (549)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(549)</c:v>
                </c:pt>
                <c:pt idx="1">
                  <c:v>Warwick Hospital (549)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(549)</c:v>
                </c:pt>
                <c:pt idx="1">
                  <c:v>Warwick Hospital (549)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(549)</c:v>
                </c:pt>
                <c:pt idx="1">
                  <c:v>Warwick Hospital (549)</c:v>
                </c:pt>
              </c:strCache>
            </c:strRef>
          </c:cat>
          <c:val>
            <c:numRef>
              <c:f>Sheet1!$G$2:$G$3</c:f>
              <c:numCache>
                <c:formatCode>0.0;;</c:formatCode>
                <c:ptCount val="2"/>
                <c:pt idx="0">
                  <c:v>9.0573416743379518</c:v>
                </c:pt>
                <c:pt idx="1">
                  <c:v>9.0573416743379518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(549)</c:v>
                </c:pt>
                <c:pt idx="1">
                  <c:v>Warwick Hospital (549)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(549)</c:v>
                </c:pt>
                <c:pt idx="1">
                  <c:v>Warwick Hospital (549)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(549)</c:v>
                </c:pt>
                <c:pt idx="1">
                  <c:v>Warwick Hospital (549)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0.94265832566204821</c:v>
                </c:pt>
                <c:pt idx="1">
                  <c:v>0.94265832566204821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Warwick Hospital (540)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Warwick Hospital (540)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Warwick Hospital (540)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Warwick Hospital (540)</c:v>
                </c:pt>
              </c:strCache>
            </c:strRef>
          </c:cat>
          <c:val>
            <c:numRef>
              <c:f>Sheet1!$G$2:$G$3</c:f>
              <c:numCache>
                <c:formatCode>0.0;;</c:formatCode>
                <c:ptCount val="2"/>
                <c:pt idx="0">
                  <c:v>9.041594299084414</c:v>
                </c:pt>
                <c:pt idx="1">
                  <c:v>9.041594299084414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Warwick Hospital (540)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Warwick Hospital (540)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Warwick Hospital (540)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0.95840570091558597</c:v>
                </c:pt>
                <c:pt idx="1">
                  <c:v>0.95840570091558597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Warwick Hospital (521)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Warwick Hospital (521)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Warwick Hospital (521)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Warwick Hospital (521)</c:v>
                </c:pt>
              </c:strCache>
            </c:strRef>
          </c:cat>
          <c:val>
            <c:numRef>
              <c:f>Sheet1!$G$2:$G$3</c:f>
              <c:numCache>
                <c:formatCode>0.0;;</c:formatCode>
                <c:ptCount val="2"/>
                <c:pt idx="0">
                  <c:v>8.8264386108965081</c:v>
                </c:pt>
                <c:pt idx="1">
                  <c:v>8.8264386108965081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Warwick Hospital (521)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Warwick Hospital (521)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Warwick Hospital (521)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1.1735613891034919</c:v>
                </c:pt>
                <c:pt idx="1">
                  <c:v>1.1735613891034919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Warwick Hospital (552)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Warwick Hospital (552)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Warwick Hospital (552)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Warwick Hospital (552)</c:v>
                </c:pt>
              </c:strCache>
            </c:strRef>
          </c:cat>
          <c:val>
            <c:numRef>
              <c:f>Sheet1!$G$2:$G$3</c:f>
              <c:numCache>
                <c:formatCode>0.0;;</c:formatCode>
                <c:ptCount val="2"/>
                <c:pt idx="0">
                  <c:v>9.0814303876880924</c:v>
                </c:pt>
                <c:pt idx="1">
                  <c:v>9.0814303876880924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Warwick Hospital (552)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Warwick Hospital (552)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Warwick Hospital (552)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0.91856961231190759</c:v>
                </c:pt>
                <c:pt idx="1">
                  <c:v>0.91856961231190759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Warwick Hospital (537)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Warwick Hospital (537)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Warwick Hospital (537)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Warwick Hospital (537)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Warwick Hospital (537)</c:v>
                </c:pt>
              </c:strCache>
            </c:strRef>
          </c:cat>
          <c:val>
            <c:numRef>
              <c:f>Sheet1!$H$2:$H$3</c:f>
              <c:numCache>
                <c:formatCode>0.0;;</c:formatCode>
                <c:ptCount val="2"/>
                <c:pt idx="0">
                  <c:v>9.1666056156967706</c:v>
                </c:pt>
                <c:pt idx="1">
                  <c:v>9.1666056156967706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Warwick Hospital (537)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Warwick Hospital (537)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0.83339438430322943</c:v>
                </c:pt>
                <c:pt idx="1">
                  <c:v>0.83339438430322943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Warwick Hospital (547)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Warwick Hospital (547)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Warwick Hospital (547)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Warwick Hospital (547)</c:v>
                </c:pt>
              </c:strCache>
            </c:strRef>
          </c:cat>
          <c:val>
            <c:numRef>
              <c:f>Sheet1!$G$2:$G$3</c:f>
              <c:numCache>
                <c:formatCode>0.0;;</c:formatCode>
                <c:ptCount val="2"/>
                <c:pt idx="0">
                  <c:v>7.6551649367600731</c:v>
                </c:pt>
                <c:pt idx="1">
                  <c:v>7.6551649367600731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Warwick Hospital (547)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Warwick Hospital (547)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Warwick Hospital (547)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2.3448350632399269</c:v>
                </c:pt>
                <c:pt idx="1">
                  <c:v>2.3448350632399269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Warwick Hospital (489)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Warwick Hospital (489)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Warwick Hospital (489)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Warwick Hospital (489)</c:v>
                </c:pt>
              </c:strCache>
            </c:strRef>
          </c:cat>
          <c:val>
            <c:numRef>
              <c:f>Sheet1!$G$2:$G$3</c:f>
              <c:numCache>
                <c:formatCode>0.0;;</c:formatCode>
                <c:ptCount val="2"/>
                <c:pt idx="0">
                  <c:v>7.9452592390372478</c:v>
                </c:pt>
                <c:pt idx="1">
                  <c:v>7.9452592390372478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Warwick Hospital (489)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Warwick Hospital (489)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Warwick Hospital (489)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2.0547407609627522</c:v>
                </c:pt>
                <c:pt idx="1">
                  <c:v>2.0547407609627522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Warwick Hospital (528)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Warwick Hospital (528)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Warwick Hospital (528)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Warwick Hospital (528)</c:v>
                </c:pt>
              </c:strCache>
            </c:strRef>
          </c:cat>
          <c:val>
            <c:numRef>
              <c:f>Sheet1!$G$2:$G$3</c:f>
              <c:numCache>
                <c:formatCode>0.0;;</c:formatCode>
                <c:ptCount val="2"/>
                <c:pt idx="0">
                  <c:v>7.3010447607171702</c:v>
                </c:pt>
                <c:pt idx="1">
                  <c:v>7.3010447607171702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Warwick Hospital (528)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Warwick Hospital (528)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Warwick Hospital (528)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2.6989552392828298</c:v>
                </c:pt>
                <c:pt idx="1">
                  <c:v>2.6989552392828298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7.0394203711195473</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Warwick Hospital (535)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Warwick Hospital (535)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Warwick Hospital (535)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Warwick Hospital (535)</c:v>
                </c:pt>
              </c:strCache>
            </c:strRef>
          </c:cat>
          <c:val>
            <c:numRef>
              <c:f>Sheet1!$G$2:$G$3</c:f>
              <c:numCache>
                <c:formatCode>0.0;;</c:formatCode>
                <c:ptCount val="2"/>
                <c:pt idx="0">
                  <c:v>8.8434643792124756</c:v>
                </c:pt>
                <c:pt idx="1">
                  <c:v>8.8434643792124756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Warwick Hospital (535)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Warwick Hospital (535)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Warwick Hospital (535)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1.1565356207875244</c:v>
                </c:pt>
                <c:pt idx="1">
                  <c:v>1.1565356207875244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Warwick Hospital (467)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Warwick Hospital (467)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Warwick Hospital (467)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Warwick Hospital (467)</c:v>
                </c:pt>
              </c:strCache>
            </c:strRef>
          </c:cat>
          <c:val>
            <c:numRef>
              <c:f>Sheet1!$G$2:$G$3</c:f>
              <c:numCache>
                <c:formatCode>0.0;;</c:formatCode>
                <c:ptCount val="2"/>
                <c:pt idx="0">
                  <c:v>8.1519848378050099</c:v>
                </c:pt>
                <c:pt idx="1">
                  <c:v>8.1519848378050099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Warwick Hospital (467)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Warwick Hospital (467)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Warwick Hospital (467)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1.8480151621949901</c:v>
                </c:pt>
                <c:pt idx="1">
                  <c:v>1.8480151621949901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Sheet1!$I$2:$I$3</c:f>
              <c:numCache>
                <c:formatCode>0.0;;</c:formatCode>
                <c:ptCount val="2"/>
                <c:pt idx="0">
                  <c:v>9.6813971050158028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Sheet1!$J$2:$J$3</c:f>
              <c:numCache>
                <c:formatCode>0.0;;</c:formatCode>
                <c:ptCount val="2"/>
                <c:pt idx="0">
                  <c:v>0</c:v>
                </c:pt>
                <c:pt idx="1">
                  <c:v>9.6813971050158028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0.31860289498419725</c:v>
                </c:pt>
                <c:pt idx="1">
                  <c:v>0.31860289498419725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Warwick Hospital (448)</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Warwick Hospital (448)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Warwick Hospital (448)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Warwick Hospital (448)</c:v>
                </c:pt>
              </c:strCache>
            </c:strRef>
          </c:cat>
          <c:val>
            <c:numRef>
              <c:f>Sheet1!$G$2:$G$3</c:f>
              <c:numCache>
                <c:formatCode>0.0;;</c:formatCode>
                <c:ptCount val="2"/>
                <c:pt idx="0">
                  <c:v>9.0491655355645815</c:v>
                </c:pt>
                <c:pt idx="1">
                  <c:v>9.0491655355645815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Warwick Hospital (448)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Warwick Hospital (448)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Warwick Hospital (448)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0.95083446443541852</c:v>
                </c:pt>
                <c:pt idx="1">
                  <c:v>0.95083446443541852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Warwick Hospital (503)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Warwick Hospital (503)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Warwick Hospital (503)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Warwick Hospital (503)</c:v>
                </c:pt>
              </c:strCache>
            </c:strRef>
          </c:cat>
          <c:val>
            <c:numRef>
              <c:f>Sheet1!$G$2:$G$3</c:f>
              <c:numCache>
                <c:formatCode>0.0;;</c:formatCode>
                <c:ptCount val="2"/>
                <c:pt idx="0">
                  <c:v>8.4744710702943173</c:v>
                </c:pt>
                <c:pt idx="1">
                  <c:v>8.4744710702943173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Warwick Hospital (503)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Warwick Hospital (503)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Warwick Hospital (503)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1.5255289297056827</c:v>
                </c:pt>
                <c:pt idx="1">
                  <c:v>1.5255289297056827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Warwick Hospital (54)</c:v>
                </c:pt>
              </c:strCache>
            </c:strRef>
          </c:cat>
          <c:val>
            <c:numRef>
              <c:f>Sheet1!$D$2:$D$3</c:f>
              <c:numCache>
                <c:formatCode>0.0;;</c:formatCode>
                <c:ptCount val="2"/>
                <c:pt idx="0">
                  <c:v>7.6853287759100226</c:v>
                </c:pt>
                <c:pt idx="1">
                  <c:v>7.6853287759100226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Warwick Hospital (54)</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Warwick Hospital (54)</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Warwick Hospital (54)</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Warwick Hospital (54)</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Warwick Hospital (54)</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Warwick Hospital (54)</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Warwick Hospital (47)</c:v>
                </c:pt>
              </c:strCache>
            </c:strRef>
          </c:cat>
          <c:val>
            <c:numRef>
              <c:f>Sheet1!$D$2:$D$3</c:f>
              <c:numCache>
                <c:formatCode>0.0;;</c:formatCode>
                <c:ptCount val="2"/>
                <c:pt idx="0">
                  <c:v>8.1300176349990334</c:v>
                </c:pt>
                <c:pt idx="1">
                  <c:v>8.1300176349990334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Warwick Hospital (47)</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Warwick Hospital (47)</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Warwick Hospital (47)</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Warwick Hospital (47)</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Warwick Hospital (47)</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Warwick Hospital (47)</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Warwick Hospital (171)</c:v>
                </c:pt>
              </c:strCache>
            </c:strRef>
          </c:cat>
          <c:val>
            <c:numRef>
              <c:f>Sheet1!$D$2:$D$3</c:f>
              <c:numCache>
                <c:formatCode>0.0;;</c:formatCode>
                <c:ptCount val="2"/>
                <c:pt idx="0">
                  <c:v>8.5820786001436797</c:v>
                </c:pt>
                <c:pt idx="1">
                  <c:v>8.5820786001436797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Warwick Hospital (171)</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Warwick Hospital (171)</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Warwick Hospital (171)</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Warwick Hospital (171)</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Warwick Hospital (171)</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Warwick Hospital (171)</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Warwick Hospital (120)</c:v>
                </c:pt>
              </c:strCache>
            </c:strRef>
          </c:cat>
          <c:val>
            <c:numRef>
              <c:f>Sheet1!$D$2:$D$3</c:f>
              <c:numCache>
                <c:formatCode>0.0;;</c:formatCode>
                <c:ptCount val="2"/>
                <c:pt idx="0">
                  <c:v>7.4949451228872794</c:v>
                </c:pt>
                <c:pt idx="1">
                  <c:v>7.4949451228872794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Warwick Hospital (120)</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Warwick Hospital (120)</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Warwick Hospital (120)</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Warwick Hospital (120)</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Warwick Hospital (120)</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Warwick Hospital (120)</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Warwick Hospital (42)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Warwick Hospital (42)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Warwick Hospital (42)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Warwick Hospital (42)</c:v>
                </c:pt>
              </c:strCache>
            </c:strRef>
          </c:cat>
          <c:val>
            <c:numRef>
              <c:f>Sheet1!$G$2:$G$3</c:f>
              <c:numCache>
                <c:formatCode>0.0;;</c:formatCode>
                <c:ptCount val="2"/>
                <c:pt idx="0">
                  <c:v>6.4444169801825568</c:v>
                </c:pt>
                <c:pt idx="1">
                  <c:v>6.4444169801825568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Warwick Hospital (42)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Warwick Hospital (42)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Warwick Hospital (42)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3.5555830198174432</c:v>
                </c:pt>
                <c:pt idx="1">
                  <c:v>3.5555830198174432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0.29311058566704817</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0.65579612194592185</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0.18283105572179448</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1.908730182169271</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0.18283105572179359</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0.65579612194592141</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0.58030141183289796</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5.966700523833155</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Warwick Hospital (42)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Warwick Hospital (42)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Warwick Hospital (42)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Warwick Hospital (42)</c:v>
                </c:pt>
              </c:strCache>
            </c:strRef>
          </c:cat>
          <c:val>
            <c:numRef>
              <c:f>Sheet1!$G$2:$G$3</c:f>
              <c:numCache>
                <c:formatCode>0.0;;</c:formatCode>
                <c:ptCount val="2"/>
                <c:pt idx="0">
                  <c:v>7.0783612854380733</c:v>
                </c:pt>
                <c:pt idx="1">
                  <c:v>7.0783612854380733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Warwick Hospital (42)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Warwick Hospital (42)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Warwick Hospital (42)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2.9216387145619267</c:v>
                </c:pt>
                <c:pt idx="1">
                  <c:v>2.9216387145619267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Warwick Hospital (535)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Warwick Hospital (535)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Warwick Hospital (535)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Warwick Hospital (535)</c:v>
                </c:pt>
              </c:strCache>
            </c:strRef>
          </c:cat>
          <c:val>
            <c:numRef>
              <c:f>Sheet1!$G$2:$G$3</c:f>
              <c:numCache>
                <c:formatCode>0.0;;</c:formatCode>
                <c:ptCount val="2"/>
                <c:pt idx="0">
                  <c:v>6.6324323258814681</c:v>
                </c:pt>
                <c:pt idx="1">
                  <c:v>6.6324323258814681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Warwick Hospital (535)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Warwick Hospital (535)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Warwick Hospital (535)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3.3675676741185319</c:v>
                </c:pt>
                <c:pt idx="1">
                  <c:v>3.3675676741185319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Warwick Hospital (388)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Warwick Hospital (388)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Warwick Hospital (388)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Warwick Hospital (388)</c:v>
                </c:pt>
              </c:strCache>
            </c:strRef>
          </c:cat>
          <c:val>
            <c:numRef>
              <c:f>Sheet1!$G$2:$G$3</c:f>
              <c:numCache>
                <c:formatCode>0.0;;</c:formatCode>
                <c:ptCount val="2"/>
                <c:pt idx="0">
                  <c:v>5.348502700540708</c:v>
                </c:pt>
                <c:pt idx="1">
                  <c:v>5.348502700540708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Warwick Hospital (388)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Warwick Hospital (388)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Warwick Hospital (388)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4.651497299459292</c:v>
                </c:pt>
                <c:pt idx="1">
                  <c:v>4.651497299459292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Warwick Hospital (215)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Warwick Hospital (215)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Warwick Hospital (215)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Warwick Hospital (215)</c:v>
                </c:pt>
              </c:strCache>
            </c:strRef>
          </c:cat>
          <c:val>
            <c:numRef>
              <c:f>Sheet1!$G$2:$G$3</c:f>
              <c:numCache>
                <c:formatCode>0.0;;</c:formatCode>
                <c:ptCount val="2"/>
                <c:pt idx="0">
                  <c:v>8.4734979359995144</c:v>
                </c:pt>
                <c:pt idx="1">
                  <c:v>8.4734979359995144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Warwick Hospital (215)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Warwick Hospital (215)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Warwick Hospital (215)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1.5265020640004856</c:v>
                </c:pt>
                <c:pt idx="1">
                  <c:v>1.5265020640004856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(550)</c:v>
                </c:pt>
                <c:pt idx="1">
                  <c:v>Warwick Hospital (550)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(550)</c:v>
                </c:pt>
                <c:pt idx="1">
                  <c:v>Warwick Hospital (550)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(550)</c:v>
                </c:pt>
                <c:pt idx="1">
                  <c:v>Warwick Hospital (550)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(550)</c:v>
                </c:pt>
                <c:pt idx="1">
                  <c:v>Warwick Hospital (550)</c:v>
                </c:pt>
              </c:strCache>
            </c:strRef>
          </c:cat>
          <c:val>
            <c:numRef>
              <c:f>Sheet1!$G$2:$G$3</c:f>
              <c:numCache>
                <c:formatCode>0.0;;</c:formatCode>
                <c:ptCount val="2"/>
                <c:pt idx="0">
                  <c:v>6.9899845381290682</c:v>
                </c:pt>
                <c:pt idx="1">
                  <c:v>6.9899845381290682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(550)</c:v>
                </c:pt>
                <c:pt idx="1">
                  <c:v>Warwick Hospital (550)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(550)</c:v>
                </c:pt>
                <c:pt idx="1">
                  <c:v>Warwick Hospital (550)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(550)</c:v>
                </c:pt>
                <c:pt idx="1">
                  <c:v>Warwick Hospital (550)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3.0100154618709318</c:v>
                </c:pt>
                <c:pt idx="1">
                  <c:v>3.0100154618709318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Warwick Hospital (528)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Warwick Hospital (528)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Warwick Hospital (528)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Warwick Hospital (528)</c:v>
                </c:pt>
              </c:strCache>
            </c:strRef>
          </c:cat>
          <c:val>
            <c:numRef>
              <c:f>Sheet1!$G$2:$G$3</c:f>
              <c:numCache>
                <c:formatCode>0.0;;</c:formatCode>
                <c:ptCount val="2"/>
                <c:pt idx="0">
                  <c:v>7.8373264246538161</c:v>
                </c:pt>
                <c:pt idx="1">
                  <c:v>7.8373264246538161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Warwick Hospital (528)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Warwick Hospital (528)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Warwick Hospital (528)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2.1626735753461839</c:v>
                </c:pt>
                <c:pt idx="1">
                  <c:v>2.1626735753461839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Warwick Hospital (413)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Warwick Hospital (413)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Warwick Hospital (413)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Warwick Hospital (413)</c:v>
                </c:pt>
              </c:strCache>
            </c:strRef>
          </c:cat>
          <c:val>
            <c:numRef>
              <c:f>Sheet1!$G$2:$G$3</c:f>
              <c:numCache>
                <c:formatCode>0.0;;</c:formatCode>
                <c:ptCount val="2"/>
                <c:pt idx="0">
                  <c:v>9.0873701539310279</c:v>
                </c:pt>
                <c:pt idx="1">
                  <c:v>9.0873701539310279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Warwick Hospital (413)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Warwick Hospital (413)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Warwick Hospital (413)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0.91262984606897213</c:v>
                </c:pt>
                <c:pt idx="1">
                  <c:v>0.91262984606897213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Warwick Hospital (432)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Warwick Hospital (432)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Warwick Hospital (432)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Warwick Hospital (432)</c:v>
                </c:pt>
              </c:strCache>
            </c:strRef>
          </c:cat>
          <c:val>
            <c:numRef>
              <c:f>Sheet1!$G$2:$G$3</c:f>
              <c:numCache>
                <c:formatCode>0.0;;</c:formatCode>
                <c:ptCount val="2"/>
                <c:pt idx="0">
                  <c:v>4.7020616302365514</c:v>
                </c:pt>
                <c:pt idx="1">
                  <c:v>4.7020616302365514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Warwick Hospital (432)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Warwick Hospital (432)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Warwick Hospital (432)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5.2979383697634486</c:v>
                </c:pt>
                <c:pt idx="1">
                  <c:v>5.2979383697634486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Warwick Hospital (489)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Warwick Hospital (489)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Warwick Hospital (489)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Warwick Hospital (489)</c:v>
                </c:pt>
              </c:strCache>
            </c:strRef>
          </c:cat>
          <c:val>
            <c:numRef>
              <c:f>Sheet1!$G$2:$G$3</c:f>
              <c:numCache>
                <c:formatCode>0.0;;</c:formatCode>
                <c:ptCount val="2"/>
                <c:pt idx="0">
                  <c:v>6.9423213129243964</c:v>
                </c:pt>
                <c:pt idx="1">
                  <c:v>6.9423213129243964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Warwick Hospital (489)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Warwick Hospital (489)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Warwick Hospital (489)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3.0576786870756036</c:v>
                </c:pt>
                <c:pt idx="1">
                  <c:v>3.0576786870756036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Warwick Hospital (498)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Warwick Hospital (498)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Warwick Hospital (498)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Warwick Hospital (498)</c:v>
                </c:pt>
              </c:strCache>
            </c:strRef>
          </c:cat>
          <c:val>
            <c:numRef>
              <c:f>Sheet1!$G$2:$G$3</c:f>
              <c:numCache>
                <c:formatCode>0.0;;</c:formatCode>
                <c:ptCount val="2"/>
                <c:pt idx="0">
                  <c:v>7.5732658595821789</c:v>
                </c:pt>
                <c:pt idx="1">
                  <c:v>7.5732658595821789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Warwick Hospital (498)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Warwick Hospital (498)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Warwick Hospital (498)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2.4267341404178211</c:v>
                </c:pt>
                <c:pt idx="1">
                  <c:v>2.4267341404178211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0.16689965797588613</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0.58715193870384041</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0.16369357065392087</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1.7089375637016033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0.16369357065392087</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0.58715193870384041</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1.1465128618011224</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6.6622302840978982</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(266)</c:v>
                </c:pt>
                <c:pt idx="1">
                  <c:v>Warwick Hospital (266)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(266)</c:v>
                </c:pt>
                <c:pt idx="1">
                  <c:v>Warwick Hospital (266)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(266)</c:v>
                </c:pt>
                <c:pt idx="1">
                  <c:v>Warwick Hospital (266)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(266)</c:v>
                </c:pt>
                <c:pt idx="1">
                  <c:v>Warwick Hospital (266)</c:v>
                </c:pt>
              </c:strCache>
            </c:strRef>
          </c:cat>
          <c:val>
            <c:numRef>
              <c:f>Sheet1!$G$2:$G$3</c:f>
              <c:numCache>
                <c:formatCode>0.0;;</c:formatCode>
                <c:ptCount val="2"/>
                <c:pt idx="0">
                  <c:v>7.9214378393671554</c:v>
                </c:pt>
                <c:pt idx="1">
                  <c:v>7.9214378393671554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(266)</c:v>
                </c:pt>
                <c:pt idx="1">
                  <c:v>Warwick Hospital (266)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(266)</c:v>
                </c:pt>
                <c:pt idx="1">
                  <c:v>Warwick Hospital (266)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(266)</c:v>
                </c:pt>
                <c:pt idx="1">
                  <c:v>Warwick Hospital (266)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2.0785621606328446</c:v>
                </c:pt>
                <c:pt idx="1">
                  <c:v>2.0785621606328446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(302)</c:v>
                </c:pt>
                <c:pt idx="1">
                  <c:v>Warwick Hospital (302)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(302)</c:v>
                </c:pt>
                <c:pt idx="1">
                  <c:v>Warwick Hospital (302)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(302)</c:v>
                </c:pt>
                <c:pt idx="1">
                  <c:v>Warwick Hospital (302)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(302)</c:v>
                </c:pt>
                <c:pt idx="1">
                  <c:v>Warwick Hospital (302)</c:v>
                </c:pt>
              </c:strCache>
            </c:strRef>
          </c:cat>
          <c:val>
            <c:numRef>
              <c:f>Sheet1!$G$2:$G$3</c:f>
              <c:numCache>
                <c:formatCode>0.0;;</c:formatCode>
                <c:ptCount val="2"/>
                <c:pt idx="0">
                  <c:v>6.673368009240896</c:v>
                </c:pt>
                <c:pt idx="1">
                  <c:v>6.673368009240896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(302)</c:v>
                </c:pt>
                <c:pt idx="1">
                  <c:v>Warwick Hospital (302)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(302)</c:v>
                </c:pt>
                <c:pt idx="1">
                  <c:v>Warwick Hospital (302)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(302)</c:v>
                </c:pt>
                <c:pt idx="1">
                  <c:v>Warwick Hospital (302)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3.326631990759104</c:v>
                </c:pt>
                <c:pt idx="1">
                  <c:v>3.326631990759104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Sheet1!$G$2:$G$3</c:f>
              <c:numCache>
                <c:formatCode>0.0;;</c:formatCode>
                <c:ptCount val="2"/>
                <c:pt idx="0">
                  <c:v>9.1508375244732427</c:v>
                </c:pt>
                <c:pt idx="1">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0.84916247552675728</c:v>
                </c:pt>
                <c:pt idx="1">
                  <c:v>0.84916247552675728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Warwick Hospital (517)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Warwick Hospital (517)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Warwick Hospital (517)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Warwick Hospital (517)</c:v>
                </c:pt>
              </c:strCache>
            </c:strRef>
          </c:cat>
          <c:val>
            <c:numRef>
              <c:f>Sheet1!$G$2:$G$3</c:f>
              <c:numCache>
                <c:formatCode>0.0;;</c:formatCode>
                <c:ptCount val="2"/>
                <c:pt idx="0">
                  <c:v>9.2734657972042065</c:v>
                </c:pt>
                <c:pt idx="1">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Warwick Hospital (517)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Warwick Hospital (517)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Warwick Hospital (517)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0.7265342027957935</c:v>
                </c:pt>
                <c:pt idx="1">
                  <c:v>0.7265342027957935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Warwick Hospital (540)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Warwick Hospital (540)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Warwick Hospital (540)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Warwick Hospital (540)</c:v>
                </c:pt>
              </c:strCache>
            </c:strRef>
          </c:cat>
          <c:val>
            <c:numRef>
              <c:f>Sheet1!$G$2:$G$3</c:f>
              <c:numCache>
                <c:formatCode>0.0;;</c:formatCode>
                <c:ptCount val="2"/>
                <c:pt idx="0">
                  <c:v>8.3429942081815494</c:v>
                </c:pt>
                <c:pt idx="1">
                  <c:v>8.3429942081815494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Warwick Hospital (540)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Warwick Hospital (540)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Warwick Hospital (540)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1.6570057918184506</c:v>
                </c:pt>
                <c:pt idx="1">
                  <c:v>1.6570057918184506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7.908971903910512</c:v>
                </c:pt>
                <c:pt idx="1">
                  <c:v>6.9139017756405474</c:v>
                </c:pt>
                <c:pt idx="2">
                  <c:v>7.1248630130935338</c:v>
                </c:pt>
                <c:pt idx="3">
                  <c:v>7.1311445005904357</c:v>
                </c:pt>
                <c:pt idx="4">
                  <c:v>6.6622302840978982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6.7695247742630063</c:v>
                </c:pt>
                <c:pt idx="1">
                  <c:v>6.5887751300958639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8.2998508118648804</c:v>
                </c:pt>
                <c:pt idx="1">
                  <c:v>8.3872368239223647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8.4520630042827456</c:v>
                </c:pt>
                <c:pt idx="1">
                  <c:v>8.2706390205627436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9.096094390550979</c:v>
                </c:pt>
                <c:pt idx="1">
                  <c:v>9.2455260564231398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0.24817258455576674</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0.41090858061730184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0.11455824010743498</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1.1959717108562824</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0.11455824010743498</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0.41090858061730096</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0.46162895949433391</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7.932162310412453</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3.9608604238850091</c:v>
                </c:pt>
                <c:pt idx="1">
                  <c:v>3.9591799273268702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7.505922430618412</c:v>
                </c:pt>
                <c:pt idx="1">
                  <c:v>6.9474033267630366</c:v>
                </c:pt>
                <c:pt idx="2">
                  <c:v>6.9113111149379014</c:v>
                </c:pt>
                <c:pt idx="3">
                  <c:v>6.2381066567543648</c:v>
                </c:pt>
                <c:pt idx="4">
                  <c:v>6.5458972411210041</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9.3812847303449161</c:v>
                </c:pt>
                <c:pt idx="1">
                  <c:v>9.2196137566564467</c:v>
                </c:pt>
                <c:pt idx="2">
                  <c:v>9.0441964847948153</c:v>
                </c:pt>
                <c:pt idx="3">
                  <c:v>9.0144782329064252</c:v>
                </c:pt>
                <c:pt idx="4">
                  <c:v>9.0184343418295221</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8.7712157639523713</c:v>
                </c:pt>
                <c:pt idx="1">
                  <c:v>8.6723254927914279</c:v>
                </c:pt>
                <c:pt idx="2">
                  <c:v>8.6600055536448348</c:v>
                </c:pt>
                <c:pt idx="3">
                  <c:v>8.4095553617968353</c:v>
                </c:pt>
                <c:pt idx="4">
                  <c:v>8.3044096988026208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8.6862732082416745</c:v>
                </c:pt>
                <c:pt idx="1">
                  <c:v>8.7002607837519861</c:v>
                </c:pt>
                <c:pt idx="2">
                  <c:v>8.580636158832629</c:v>
                </c:pt>
                <c:pt idx="3">
                  <c:v>8.4597467439177461</c:v>
                </c:pt>
                <c:pt idx="4">
                  <c:v>8.0209189405975092</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9.5853457539443987</c:v>
                </c:pt>
                <c:pt idx="1">
                  <c:v>9.5665088806834255</c:v>
                </c:pt>
                <c:pt idx="2">
                  <c:v>9.5892433648698994</c:v>
                </c:pt>
                <c:pt idx="3">
                  <c:v>9.5853789389558663</c:v>
                </c:pt>
                <c:pt idx="4">
                  <c:v>9.5794399397233239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8.9686747653673127</c:v>
                </c:pt>
                <c:pt idx="1">
                  <c:v>8.8245262293012061</c:v>
                </c:pt>
                <c:pt idx="2">
                  <c:v>8.7401536783269247</c:v>
                </c:pt>
                <c:pt idx="3">
                  <c:v>8.753352947264041</c:v>
                </c:pt>
                <c:pt idx="4">
                  <c:v>8.7328152585144565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9.4453210157504426</c:v>
                </c:pt>
                <c:pt idx="1">
                  <c:v>9.3179560648560411</c:v>
                </c:pt>
                <c:pt idx="2">
                  <c:v>9.140327982065207</c:v>
                </c:pt>
                <c:pt idx="3">
                  <c:v>9.2096267481583265</c:v>
                </c:pt>
                <c:pt idx="4">
                  <c:v>9.0573416743379518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8.8242475020222084</c:v>
                </c:pt>
                <c:pt idx="1">
                  <c:v>8.8877264525910409</c:v>
                </c:pt>
                <c:pt idx="2">
                  <c:v>8.7545626837202359</c:v>
                </c:pt>
                <c:pt idx="3">
                  <c:v>8.9037776051790303</c:v>
                </c:pt>
                <c:pt idx="4">
                  <c:v>9.041594299084414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9.1781998449562696</c:v>
                </c:pt>
                <c:pt idx="1">
                  <c:v>9.0567025010195685</c:v>
                </c:pt>
                <c:pt idx="2">
                  <c:v>8.7826385148559964</c:v>
                </c:pt>
                <c:pt idx="3">
                  <c:v>8.8905019319275347</c:v>
                </c:pt>
                <c:pt idx="4">
                  <c:v>8.8264386108965081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0.28663579462676303</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0.58964490001168368</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0.16438858962785829</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1.7161934628019822</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0.16438858962785829</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0.58964490001168368</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0.47357245732520248</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7.5965883661346858</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9.2859102580887729</c:v>
                </c:pt>
                <c:pt idx="1">
                  <c:v>9.255896550772249</c:v>
                </c:pt>
                <c:pt idx="2">
                  <c:v>9.1943721913767611</c:v>
                </c:pt>
                <c:pt idx="3">
                  <c:v>9.1486974394571803</c:v>
                </c:pt>
                <c:pt idx="4">
                  <c:v>9.0814303876880924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9.0266256555073205</c:v>
                </c:pt>
                <c:pt idx="1">
                  <c:v>9.0287040857779211</c:v>
                </c:pt>
                <c:pt idx="2">
                  <c:v>8.9084564249933997</c:v>
                </c:pt>
                <c:pt idx="3">
                  <c:v>9.0412028877609441</c:v>
                </c:pt>
                <c:pt idx="4">
                  <c:v>9.1666056156967706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8.3905559597834731</c:v>
                </c:pt>
                <c:pt idx="1">
                  <c:v>7.9137255085490636</c:v>
                </c:pt>
                <c:pt idx="2">
                  <c:v>7.3830100576580966</c:v>
                </c:pt>
                <c:pt idx="3">
                  <c:v>7.8858344235573101</c:v>
                </c:pt>
                <c:pt idx="4">
                  <c:v>7.6551649367600731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8.1608382534282171</c:v>
                </c:pt>
                <c:pt idx="1">
                  <c:v>8.1871576487520166</c:v>
                </c:pt>
                <c:pt idx="2">
                  <c:v>8.1081542590155689</c:v>
                </c:pt>
                <c:pt idx="3">
                  <c:v>8.1091100008074939</c:v>
                </c:pt>
                <c:pt idx="4">
                  <c:v>7.9452592390372478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7.519176909790164</c:v>
                </c:pt>
                <c:pt idx="1">
                  <c:v>7.4347491324629322</c:v>
                </c:pt>
                <c:pt idx="2">
                  <c:v>7.1438929364777826</c:v>
                </c:pt>
                <c:pt idx="3">
                  <c:v>7.2207989604570928</c:v>
                </c:pt>
                <c:pt idx="4">
                  <c:v>7.3010447607171702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9.0471247732066207</c:v>
                </c:pt>
                <c:pt idx="1">
                  <c:v>9.0513069368975536</c:v>
                </c:pt>
                <c:pt idx="2">
                  <c:v>8.9604153391191073</c:v>
                </c:pt>
                <c:pt idx="3">
                  <c:v>8.9168018916380909</c:v>
                </c:pt>
                <c:pt idx="4">
                  <c:v>8.8434643792124756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8.2562788066478561</c:v>
                </c:pt>
                <c:pt idx="1">
                  <c:v>8.1959785104912921</c:v>
                </c:pt>
                <c:pt idx="2">
                  <c:v>7.7862672686440986</c:v>
                </c:pt>
                <c:pt idx="3">
                  <c:v>8.1938922276091262</c:v>
                </c:pt>
                <c:pt idx="4">
                  <c:v>8.1519848378050099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9.5591132990949106</c:v>
                </c:pt>
                <c:pt idx="1">
                  <c:v>9.560378373966623</c:v>
                </c:pt>
                <c:pt idx="2">
                  <c:v>9.626743494672418</c:v>
                </c:pt>
                <c:pt idx="3">
                  <c:v>9.5444866618701116</c:v>
                </c:pt>
                <c:pt idx="4">
                  <c:v>9.6813971050158028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9.2513250403975746</c:v>
                </c:pt>
                <c:pt idx="1">
                  <c:v>9.0988442222360728</c:v>
                </c:pt>
                <c:pt idx="2">
                  <c:v>8.9941475630229348</c:v>
                </c:pt>
                <c:pt idx="3">
                  <c:v>8.920998405373334</c:v>
                </c:pt>
                <c:pt idx="4">
                  <c:v>9.0491655355645815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8.5645314475034251</c:v>
                </c:pt>
                <c:pt idx="1">
                  <c:v>8.5713630843021775</c:v>
                </c:pt>
                <c:pt idx="2">
                  <c:v>8.3371187179016744</c:v>
                </c:pt>
                <c:pt idx="3">
                  <c:v>8.3304552444718638</c:v>
                </c:pt>
                <c:pt idx="4">
                  <c:v>8.4744710702943173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7.2313848714987943</c:v>
                </c:pt>
                <c:pt idx="1">
                  <c:v>7.3288088032930316</c:v>
                </c:pt>
                <c:pt idx="2">
                  <c:v>7.1476166793913052</c:v>
                </c:pt>
                <c:pt idx="3">
                  <c:v>6.828112848321485</c:v>
                </c:pt>
                <c:pt idx="4">
                  <c:v>6.6324323258814681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5.5533797608746802</c:v>
                </c:pt>
                <c:pt idx="1">
                  <c:v>5.8808622757358977</c:v>
                </c:pt>
                <c:pt idx="2">
                  <c:v>5.348502700540708</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8.9664330596544772</c:v>
                </c:pt>
                <c:pt idx="1">
                  <c:v>8.6477885062269557</c:v>
                </c:pt>
                <c:pt idx="2">
                  <c:v>8.2972570731659072</c:v>
                </c:pt>
                <c:pt idx="3">
                  <c:v>8.9784946603181623</c:v>
                </c:pt>
                <c:pt idx="4">
                  <c:v>8.4734979359995144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7.3838484248842198</c:v>
                </c:pt>
                <c:pt idx="1">
                  <c:v>7.405045738514545</c:v>
                </c:pt>
                <c:pt idx="2">
                  <c:v>6.9344196385451289</c:v>
                </c:pt>
                <c:pt idx="3">
                  <c:v>7.2479765437908092</c:v>
                </c:pt>
                <c:pt idx="4">
                  <c:v>6.9899845381290682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7.3428978591889846</c:v>
                </c:pt>
                <c:pt idx="1">
                  <c:v>8.2817473585991248</c:v>
                </c:pt>
                <c:pt idx="2">
                  <c:v>8.0270013893526109</c:v>
                </c:pt>
                <c:pt idx="3">
                  <c:v>8.0938148382996626</c:v>
                </c:pt>
                <c:pt idx="4">
                  <c:v>7.8373264246538161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9.0473969578947067</c:v>
                </c:pt>
                <c:pt idx="1">
                  <c:v>8.9815376810792298</c:v>
                </c:pt>
                <c:pt idx="2">
                  <c:v>9.1738793077156284</c:v>
                </c:pt>
                <c:pt idx="3">
                  <c:v>9.0873701539310279</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5.2194417122918972</c:v>
                </c:pt>
                <c:pt idx="1">
                  <c:v>4.8887988622241929</c:v>
                </c:pt>
                <c:pt idx="2">
                  <c:v>4.5684991216059032</c:v>
                </c:pt>
                <c:pt idx="3">
                  <c:v>4.6260926647160057</c:v>
                </c:pt>
                <c:pt idx="4">
                  <c:v>4.7020616302365514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7.0881041546896091</c:v>
                </c:pt>
                <c:pt idx="1">
                  <c:v>7.0319514239464409</c:v>
                </c:pt>
                <c:pt idx="2">
                  <c:v>6.9229370559860044</c:v>
                </c:pt>
                <c:pt idx="3">
                  <c:v>6.8542472889833874</c:v>
                </c:pt>
                <c:pt idx="4">
                  <c:v>6.9423213129243964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8.2237812896999287</c:v>
                </c:pt>
                <c:pt idx="1">
                  <c:v>7.731606895505168</c:v>
                </c:pt>
                <c:pt idx="2">
                  <c:v>7.9205134985955574</c:v>
                </c:pt>
                <c:pt idx="3">
                  <c:v>7.5358399908458269</c:v>
                </c:pt>
                <c:pt idx="4">
                  <c:v>7.5732658595821789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9.1602031461260331</c:v>
                </c:pt>
                <c:pt idx="1">
                  <c:v>8.3279345668954559</c:v>
                </c:pt>
                <c:pt idx="2">
                  <c:v>8.1127542981601337</c:v>
                </c:pt>
                <c:pt idx="3">
                  <c:v>8.22959226377173</c:v>
                </c:pt>
                <c:pt idx="4">
                  <c:v>7.9214378393671554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9.3178965512835141</c:v>
                </c:pt>
                <c:pt idx="1">
                  <c:v>9.1508375244732427</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9.4876065660574227</c:v>
                </c:pt>
                <c:pt idx="1">
                  <c:v>9.3591915493074662</c:v>
                </c:pt>
                <c:pt idx="2">
                  <c:v>9.2539122785014793</c:v>
                </c:pt>
                <c:pt idx="3">
                  <c:v>9.343235469791269</c:v>
                </c:pt>
                <c:pt idx="4">
                  <c:v>9.2734657972042065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8.6883154658827522</c:v>
                </c:pt>
                <c:pt idx="1">
                  <c:v>8.5142333719777454</c:v>
                </c:pt>
                <c:pt idx="2">
                  <c:v>8.4669491139139978</c:v>
                </c:pt>
                <c:pt idx="3">
                  <c:v>8.4657926431287542</c:v>
                </c:pt>
                <c:pt idx="4">
                  <c:v>8.3429942081815494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7.4308126487545021</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0.78977272727272729</c:v>
                </c:pt>
                <c:pt idx="1">
                  <c:v>0.21022727272727271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0.33652581980368224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0.10959833815242703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1.1441910408560543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0.10959833815242792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0.39311792435004556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1.2873549325397136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3.9591799273268702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0.37925450305819375</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0.18672694596107675</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5.2058076465089087E-2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0.54347890396580922</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5.2058076465089087E-2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9.2890471023782339E-2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9.2455260564231398</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0.23319298318054127</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0.29505668815033737</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8.2259598657326016E-2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0.85877849422521635</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8.2259598657326904E-2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0.29505668815033559</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0.12131474755774541</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8.2706390205627436</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0.15810069453796505</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0.25568440878847731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7.1282901539109211E-2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0.74418333965829486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7.1282901539108323E-2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0.25568440878847731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0.41501974381549367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8.3872368239223647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9.7777635293141429E-2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0.15280561770118339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1.5952688855829784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0.15280561770118428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0.54809797550187778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1.3782166170088122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6.5887751300958639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3.0542421121641183E-2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0.25507715850134005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7.1113604699178268E-2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0.74241590476137986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7.1113604699178268E-2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0.25507715850134005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0.2602557577442699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9.0184343418295221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0.37868568608345399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0.16941841569901062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1.7687041306158866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0.16941841569900973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0.60768636686479827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0.77881264414648577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6.5458972411210041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8.2202008415757568</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4.1441441441441428E-2</c:v>
                </c:pt>
                <c:pt idx="1">
                  <c:v>7.9279279279279274E-2</c:v>
                </c:pt>
                <c:pt idx="2">
                  <c:v>0.2072072072072072</c:v>
                </c:pt>
                <c:pt idx="3">
                  <c:v>0.67207207207207209</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6.9929035416116392E-2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0.16985843356503949</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4.7355261326947229E-2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0.49438218371825116</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4.7355261326947229E-2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0.16985843356503949</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6.7296320975351875E-3</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9.5794399397233239</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4.131270854797009E-2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0.60921112463215188</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0.16984350676465709</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1.7731420207979864</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0.16984350676465798</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0.60921112463215099</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0.48949863810114014</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6.8044564106953063</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0.30976554688239943</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0.37181305899218486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0.103658700977034</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1.0821820746930042</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0.103658700977034</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0.37181305899218309</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0.3702186554265996</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8.3917792180600195</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0.43742629241131414</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0.34983038922357768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9.7530096999547844E-2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1.018200322029549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9.7530096999546956E-2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0.34983038922357679</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0.49244318999451941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8.0209189405975092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0.32868195057169736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0.10357880363937255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1.0813479578671235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0.10357880363937255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0.37152647549034867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0.5051598236636643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8.3044096988026208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8.9439170773122729</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0.21826259094286726</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7.1240162945786167E-2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0.74373715483100611</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7.1240162945786167E-2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0.25553110986642835</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0.18046471902223438</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9.041594299084414</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1.1132839831644148E-2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0.21544281887516803</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6.0063847138570381E-2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0.62705800958147506</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6.0063847138570381E-2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0.21544281887516803</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0.16305355676889022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9.0573416743379518</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0.91891891891891897</c:v>
                </c:pt>
                <c:pt idx="1">
                  <c:v>5.4054054054054057E-3</c:v>
                </c:pt>
                <c:pt idx="2">
                  <c:v>2.8828828828828829E-2</c:v>
                </c:pt>
                <c:pt idx="3">
                  <c:v>5.4054054054054057E-3</c:v>
                </c:pt>
                <c:pt idx="4">
                  <c:v>0</c:v>
                </c:pt>
                <c:pt idx="5">
                  <c:v>4.1441441441441428E-2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1.497958687306955E-2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0.25188082682737178</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7.0222491325932168E-2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0.73311280806079893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7.0222491325932168E-2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0.2518808268273709</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0.40998381976067932</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8.7328152585144565</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8.682409887760361</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0.29220810653239315</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0.35600199402189059</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9.9250694275154316E-2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1.0361631125321926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9.9250694275154316E-2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0.35600199402189148</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0.82373080400574139</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7.6551649367600731</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0.14851148667538183</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0.26357669385861549</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7.3483211609790544E-2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0.76715426341880288</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7.3483211609790544E-2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0.26357669385861549</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0.16239760339820286</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9.1666056156967706</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0.14218870312367216</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0.1870206536959067</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5.2139959985646911E-2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0.54433375625822578</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5.2139959985646911E-2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0.1870206536959067</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0.40242606379933399</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9.0814303876880924</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9.4966724979779649E-2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0.23525708937711887</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6.5587917612607072E-2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0.68472851856911632</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6.5587917612607072E-2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0.23525708937711975</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0.43726371653887242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8.8264386108965081</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0.25650557620817838</c:v>
                </c:pt>
                <c:pt idx="1">
                  <c:v>0</c:v>
                </c:pt>
                <c:pt idx="2">
                  <c:v>0.68773234200743483</c:v>
                </c:pt>
                <c:pt idx="3">
                  <c:v>9.2936802973977699E-3</c:v>
                </c:pt>
                <c:pt idx="4">
                  <c:v>3.7174721189591081E-3</c:v>
                </c:pt>
                <c:pt idx="5">
                  <c:v>1.858736059479554E-3</c:v>
                </c:pt>
                <c:pt idx="6">
                  <c:v>1.4869888475836431E-2</c:v>
                </c:pt>
                <c:pt idx="7">
                  <c:v>5.5762081784386623E-3</c:v>
                </c:pt>
                <c:pt idx="8">
                  <c:v>2.0446096654275089E-2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8.492398132520945</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0.28599877075073188</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0.30436249858719844</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8.4853989031991262E-2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0.88586356023273893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8.4853989031991262E-2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0.30436249858719755</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0.70055128255222421</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8.1519848378050099</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0.20535642966144074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6.0448524365094514E-2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0.63107398503905898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6.0448524365094514E-2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0.21682261637379519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0.30779831271245328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8.8434643792124756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0.17904248837707204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0.25837699213684751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7.2033573645465587E-2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0.75202024953478031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7.2033573645465587E-2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0.25837699213684751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0.60037247667875082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7.3010447607171702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0.17221138646798106</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0.27041567599614158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7.5389868697904205E-2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0.78705949186461588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7.5389868697904205E-2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0.27041567599614247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0.60587383721781585</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7.9452592390372478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0.33162258588816318</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0.23176936439220608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6.4615565962878208E-2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0.67457730583236142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6.4615565962878208E-2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0.23176936439220697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0.67948402433406763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8.4744710702943173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0.36558139570844261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0.16868155994099787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4.7027157759488958E-2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0.49095682920389194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4.7027157759488958E-2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0.16868155994099787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0.39600826458710792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9.0491655355645815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7.3553188357241339E-2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0.12450128935638105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3.4710028635437595E-2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0.3623677554060194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3.4710028635437595E-2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0.12450128935638105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0.10177006230642149</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9.6813971050158028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8.1300176349990334</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7.5886742644337266</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1</c:v>
                </c:pt>
                <c:pt idx="3">
                  <c:v>44</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8.5820786001436797</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7.4949451228872794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7.6853287759100226</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6.7613891328103151</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0.64767746516483893</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0.18517016366288352</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1.9331501359286563</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0.18517016366288352</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0.66418626064813502</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8.2212263282844589E-2</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7.0783612854380733</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6.4053870232815946E-2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0.66848254646922811</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0.18636793602851043</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1.9456547088340415</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0.18636793602851043</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0.66848254646922722</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4.433139527337282E-2</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6.4444169801825568</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37</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7.1074153391351622</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4.2718770449372556E-3</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0.30848378017739986</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8.6002971526469629E-2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0.89785877383219681</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8.6002971526468741E-2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0.30848378017739986</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0.79249610800723325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6.9899845381290682</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1.1765428650034853</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0.45814339268302007</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0.1277269525590583</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1.3334511933079423</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0.12772695255906008</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0.45814339268302007</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0.17833700362230509</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8.4734979359995144</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5.9813928152634865E-2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0.35157988428622389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9.8017843142867989E-2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1.0232923222989623</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9.8017843142867989E-2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0.35157988428622389</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1.054018332204568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5.348502700540708</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0.30540602644130299</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8.5422408579778342E-2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0.89179777935495075</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8.5422408579778342E-2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0.30640136082319014</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0.55137327782583245</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6.6324323258814681</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0.2950969038462512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0.29951409213870939</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8.3502289563388565E-2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0.87175201029524629</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8.3502289563388565E-2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0.29951409213870939</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1.3546748726320512</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6.9423213129243964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0.34465022312245486</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0.10800353193885925</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1.1275414911253843</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0.10800353193885837</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0.38739751910496789</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0.46233959991782392</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4.7020616302365514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0.10927067372926125</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0.12548855294408234</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3.4985270342387409E-2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0.36524123962549027</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3.4985270342387409E-2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0.12548855294408234</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0.24956475060785621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9.0873701539310279</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2.6207098844285959E-2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0.37686269765205527</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0.10506650248165172</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1.096879321896215</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0.10506650248165172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0.37686269765205616</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0.6070925424732998</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7.8373264246538161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7.4949451228872794</c:v>
                </c:pt>
                <c:pt idx="1">
                  <c:v>6.4444169801825568</c:v>
                </c:pt>
                <c:pt idx="2">
                  <c:v>5.348502700540708</c:v>
                </c:pt>
                <c:pt idx="3" formatCode="General">
                  <c:v>7.5886742644337266</c:v>
                </c:pt>
                <c:pt idx="4">
                  <c:v>7.0783612854380733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7.8553173356277179</c:v>
                </c:pt>
                <c:pt idx="1">
                  <c:v>6.7874547888115169</c:v>
                </c:pt>
                <c:pt idx="2">
                  <c:v>5.6369996917650518</c:v>
                </c:pt>
                <c:pt idx="3" formatCode="General">
                  <c:v>7.8576054915094913</c:v>
                </c:pt>
                <c:pt idx="4">
                  <c:v>7.2955149638519314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0.38556705327184648</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0.39182249729854224</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0.10923718277576278</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1.1404206301609356</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0.10923718277576278</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0.39182249729854224</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0.37251062932321055</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6.673368009240896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0.14017119479317941</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0.35569442258413098</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9.9164945657872927E-2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1.0352679091804511</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9.9164945657872039E-2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0.35569442258413098</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0.33729864986147895</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7.9214378393671554</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0.64983927014361154</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0.49829141916971675</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0.13891992217578775</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1.4503042019568824</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0.13891992217578775</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0.49829141916971587</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0.66819119160099305</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7.5732658595821789</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9.1508375244732427</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0.35496461961414916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0.20150900632973645</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5.6179204377414749E-2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0.58650289242214271</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5.6179204377414749E-2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0.20150900632973645</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0.22879479748406872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9.1508375244732427</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9.2734657972042065</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7.5965883661346858</c:v>
                </c:pt>
                <c:pt idx="1">
                  <c:v>6.8044564106953063</c:v>
                </c:pt>
                <c:pt idx="2">
                  <c:v>9.1666056156967706</c:v>
                </c:pt>
                <c:pt idx="3">
                  <c:v>8.1519848378050099</c:v>
                </c:pt>
                <c:pt idx="4">
                  <c:v>8.3917792180600195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6.8928339503528786</c:v>
                </c:pt>
                <c:pt idx="1">
                  <c:v>6.3030187844839478</c:v>
                </c:pt>
                <c:pt idx="2">
                  <c:v>8.7279303199679497</c:v>
                </c:pt>
                <c:pt idx="3">
                  <c:v>7.7149965260744189</c:v>
                </c:pt>
                <c:pt idx="4">
                  <c:v>7.9619392085868821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0.21273999818930101</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0.16825090894923811</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4.6907095482760397E-2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0.48970339613460823</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4.6907095482760397E-2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0.16825090894923811</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0.26369103087123058</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9.2734657972042065</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8.3429942081815494</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9.544688963430481E-2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0.2590769831656452</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7.2228725910792768E-2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0.7540576113903974</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7.222872591079188E-2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0.2590769831656452</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0.54877215033335602</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8.3429942081815494</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(173)</c:v>
                </c:pt>
                <c:pt idx="1">
                  <c:v>Warwick Hospital (173)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(173)</c:v>
                </c:pt>
                <c:pt idx="1">
                  <c:v>Warwick Hospital (173)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(173)</c:v>
                </c:pt>
                <c:pt idx="1">
                  <c:v>Warwick Hospital (173)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(173)</c:v>
                </c:pt>
                <c:pt idx="1">
                  <c:v>Warwick Hospital (173)</c:v>
                </c:pt>
              </c:strCache>
            </c:strRef>
          </c:cat>
          <c:val>
            <c:numRef>
              <c:f>Sheet1!$G$2:$G$3</c:f>
              <c:numCache>
                <c:formatCode>0.0;;</c:formatCode>
                <c:ptCount val="2"/>
                <c:pt idx="0">
                  <c:v>7.5965883661346858</c:v>
                </c:pt>
                <c:pt idx="1">
                  <c:v>7.5965883661346858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(173)</c:v>
                </c:pt>
                <c:pt idx="1">
                  <c:v>Warwick Hospital (173)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(173)</c:v>
                </c:pt>
                <c:pt idx="1">
                  <c:v>Warwick Hospital (173)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(173)</c:v>
                </c:pt>
                <c:pt idx="1">
                  <c:v>Warwick Hospital (173)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2.4034116338653142</c:v>
                </c:pt>
                <c:pt idx="1">
                  <c:v>2.4034116338653142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Warwick Hospital (171)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Warwick Hospital (171)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Warwick Hospital (171)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Warwick Hospital (171)</c:v>
                </c:pt>
              </c:strCache>
            </c:strRef>
          </c:cat>
          <c:val>
            <c:numRef>
              <c:f>Sheet1!$G$2:$G$3</c:f>
              <c:numCache>
                <c:formatCode>0.0;;</c:formatCode>
                <c:ptCount val="2"/>
                <c:pt idx="0">
                  <c:v>7.932162310412453</c:v>
                </c:pt>
                <c:pt idx="1">
                  <c:v>7.932162310412453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Warwick Hospital (171)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Warwick Hospital (171)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Warwick Hospital (171)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2.067837689587547</c:v>
                </c:pt>
                <c:pt idx="1">
                  <c:v>2.067837689587547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Warwick Hospital (538)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Warwick Hospital (538)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Warwick Hospital (538)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Warwick Hospital (538)</c:v>
                </c:pt>
              </c:strCache>
            </c:strRef>
          </c:cat>
          <c:val>
            <c:numRef>
              <c:f>Sheet1!$G$2:$G$3</c:f>
              <c:numCache>
                <c:formatCode>0.0;;</c:formatCode>
                <c:ptCount val="2"/>
                <c:pt idx="0">
                  <c:v>6.6622302840978982</c:v>
                </c:pt>
                <c:pt idx="1">
                  <c:v>6.6622302840978982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Warwick Hospital (538)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Warwick Hospital (538)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Warwick Hospital (538)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3.3377697159021018</c:v>
                </c:pt>
                <c:pt idx="1">
                  <c:v>3.3377697159021018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Warwick Hospital (298)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Warwick Hospital (298)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Warwick Hospital (298)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Warwick Hospital (298)</c:v>
                </c:pt>
              </c:strCache>
            </c:strRef>
          </c:cat>
          <c:val>
            <c:numRef>
              <c:f>Sheet1!$G$2:$G$3</c:f>
              <c:numCache>
                <c:formatCode>0.0;;</c:formatCode>
                <c:ptCount val="2"/>
                <c:pt idx="0">
                  <c:v>5.966700523833155</c:v>
                </c:pt>
                <c:pt idx="1">
                  <c:v>5.966700523833155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Warwick Hospital (298)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Warwick Hospital (298)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Warwick Hospital (298)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4.033299476166845</c:v>
                </c:pt>
                <c:pt idx="1">
                  <c:v>4.033299476166845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Sheet1!$G$2:$G$3</c:f>
              <c:numCache>
                <c:formatCode>0.0;;</c:formatCode>
                <c:ptCount val="2"/>
                <c:pt idx="0">
                  <c:v>8.3872368239223647</c:v>
                </c:pt>
                <c:pt idx="1">
                  <c:v>8.3872368239223647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Warwick Hospital (544)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1.6127631760776353</c:v>
                </c:pt>
                <c:pt idx="1">
                  <c:v>1.6127631760776353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08284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RJC | South Warwickshire University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08284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RJC | South Warwickshire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RJC | South Warwickshire University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South Warwickshire University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25958432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351240743"/>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80535278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When nurses spoke about your care in front of you, were you included in the conversation?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Did you feel able to talk to members of hospital staff about your worries and fears?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409657677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599714566"/>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South Warwickshire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South Warwickshire University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555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list:</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on waiting list before hospital admission</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Inclusion in conversation:</a:t>
            </a:r>
            <a:r>
              <a:rPr lang="en-GB" sz="1250">
                <a:solidFill>
                  <a:prstClr val="black"/>
                </a:solidFill>
                <a:latin typeface="Arial"/>
              </a:rPr>
              <a:t> </a:t>
            </a:r>
            <a:r>
              <a:rPr lang="en-GB" sz="1250" b="0">
                <a:solidFill>
                  <a:prstClr val="black"/>
                </a:solidFill>
                <a:latin typeface="Arial"/>
              </a:rPr>
              <a:t>Patients being included in conversation when nurses are speaking about their care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Talking about worries and fears:</a:t>
            </a:r>
            <a:r>
              <a:rPr lang="en-GB" sz="1250">
                <a:solidFill>
                  <a:prstClr val="black"/>
                </a:solidFill>
                <a:latin typeface="Arial"/>
              </a:rPr>
              <a:t> </a:t>
            </a:r>
            <a:r>
              <a:rPr lang="en-GB" sz="1250" b="0">
                <a:solidFill>
                  <a:prstClr val="black"/>
                </a:solidFill>
                <a:latin typeface="Arial"/>
              </a:rPr>
              <a:t>Patients feeling able to talk to staff about their worries and fears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eat: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noProof="0">
                <a:solidFill>
                  <a:prstClr val="black"/>
                </a:solidFill>
                <a:latin typeface="Arial"/>
              </a:rPr>
              <a:t>Family / carers being involved in discussions about the patient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Religious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feeling they were given enough information about care and treatment on virtual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671572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12246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67160790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48998952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684171256"/>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925673827"/>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28422842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15034581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8069537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6199533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99986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03861702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87966462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533479818"/>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893506624"/>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953246230"/>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074645389"/>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65282835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8219648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891970249"/>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75757660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6639698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7707729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73382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87395653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42109280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099234899"/>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39935155"/>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995019651"/>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4052408706"/>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083811562"/>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81599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4724632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2510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27834082"/>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4749252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50153116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425026991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39763148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7271978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0423523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93781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71750860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58085068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831057011"/>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82237260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874144731"/>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99419754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8079129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7368853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478926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35361301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408513658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060365058"/>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51845105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67977197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459334135"/>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309226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54532320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217505916"/>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41551510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6279007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393696692"/>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993889557"/>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955390085"/>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958416655"/>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486727130"/>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047389875"/>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218511113"/>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0178241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427007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21179546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96856184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191525982"/>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87761621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3804279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40326337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518381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027591165"/>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14415039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96659375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567510036"/>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76396126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51252368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079658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19499520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402050917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15355563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85854781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40943500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423988236"/>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33812438"/>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84733401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41691085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9119731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382101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761966009"/>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49567821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24943220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457156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0217710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04759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98946689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05269222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35128763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7972274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4029386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56295031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881439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88191567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403164936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52974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5566462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1213278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9860009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4084773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407467308"/>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06160641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2054394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9706167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40002537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7902992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6114590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6921562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89730368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3089360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50300261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9531544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40934094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9211203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41975653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7884593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35693360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6287113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4996419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6161592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03259071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7658152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4143839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1394241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76795426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67484088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400826243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29496024"/>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03418572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50138970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12818901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7899967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00145986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9345359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70349697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2325473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6677439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60063216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27796195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606978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64030792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07243736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1447698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8729604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35893248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0530318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5167496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65172079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5132187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65140687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163066611"/>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80591902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4398874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37142311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285345649"/>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20095075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787596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88400643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72377948"/>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98179191"/>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64337661"/>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14679360"/>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75473343"/>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8962682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30044684"/>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5999519"/>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36238745"/>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34285532"/>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117818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8680977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274638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0409087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481756249"/>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077778073"/>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555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68%</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32%</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43217277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497958780"/>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006443436"/>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695602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7536981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175324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6621678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999846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0078208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662367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2645850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0303161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4661385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65021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2145919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9695318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4937565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399860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6613341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6144243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3423953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144668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0092097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9119194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1842404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234373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8068734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566987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0589963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4117707198"/>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40349151"/>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5813350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76611274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08621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757958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3749637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8571118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366581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1843328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1892123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28006009"/>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555722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205037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6178749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8521904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72543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266579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7676737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5593663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2330296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3407629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8757630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10328443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093160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805841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403351037"/>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10902</TotalTime>
  <Words>15862</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South Warwickshire University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2025-08-03T09:46:44Z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